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2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6600"/>
    <a:srgbClr val="000000"/>
    <a:srgbClr val="7ABC32"/>
    <a:srgbClr val="FFFF00"/>
    <a:srgbClr val="CCFF66"/>
    <a:srgbClr val="FFCC66"/>
    <a:srgbClr val="66FF66"/>
    <a:srgbClr val="C4BD97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3" autoAdjust="0"/>
  </p:normalViewPr>
  <p:slideViewPr>
    <p:cSldViewPr showGuides="1">
      <p:cViewPr varScale="1">
        <p:scale>
          <a:sx n="51" d="100"/>
          <a:sy n="51" d="100"/>
        </p:scale>
        <p:origin x="2316" y="84"/>
      </p:cViewPr>
      <p:guideLst>
        <p:guide orient="horz" pos="2802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3067" y="58"/>
      </p:cViewPr>
      <p:guideLst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20193" cy="493237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>
              <a:defRPr sz="11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003" y="3"/>
            <a:ext cx="2920193" cy="493237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>
              <a:defRPr sz="1100" smtClean="0"/>
            </a:lvl1pPr>
          </a:lstStyle>
          <a:p>
            <a:pPr>
              <a:defRPr/>
            </a:pPr>
            <a:fld id="{2E6AB95B-D28F-4EE9-AE9E-F451814FA18D}" type="datetimeFigureOut">
              <a:rPr lang="ja-JP" altLang="en-US"/>
              <a:pPr>
                <a:defRPr/>
              </a:pPr>
              <a:t>2021/5/27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501"/>
            <a:ext cx="2920193" cy="493236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>
              <a:defRPr sz="11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003" y="9371501"/>
            <a:ext cx="2920193" cy="493236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>
              <a:defRPr sz="1100" smtClean="0"/>
            </a:lvl1pPr>
          </a:lstStyle>
          <a:p>
            <a:pPr>
              <a:defRPr/>
            </a:pPr>
            <a:fld id="{810A8225-699D-4E68-B900-625C5BC91C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167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20193" cy="493237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003" y="3"/>
            <a:ext cx="2920193" cy="493237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47D4F5DA-E3C0-462B-A501-A69962B1CE40}" type="datetimeFigureOut">
              <a:rPr lang="ja-JP" altLang="en-US"/>
              <a:pPr>
                <a:defRPr/>
              </a:pPr>
              <a:t>2021/5/27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5" rIns="91412" bIns="4570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2323" y="4686538"/>
            <a:ext cx="5391124" cy="4440708"/>
          </a:xfrm>
          <a:prstGeom prst="rect">
            <a:avLst/>
          </a:prstGeom>
        </p:spPr>
        <p:txBody>
          <a:bodyPr vert="horz" lIns="91412" tIns="45705" rIns="91412" bIns="4570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01"/>
            <a:ext cx="2920193" cy="493236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003" y="9371501"/>
            <a:ext cx="2920193" cy="493236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3DAB7FC4-BB46-4947-9C74-D78070F410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9713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87563" y="739775"/>
            <a:ext cx="256063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31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596" indent="-284766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2214" indent="-228129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598471" indent="-228129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6301" indent="-228129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09411" indent="-228129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2519" indent="-228129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5629" indent="-228129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739" indent="-228129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0197028-5109-4282-980E-35D11F0FD0D9}" type="slidenum">
              <a:rPr lang="ja-JP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8049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6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2"/>
            <a:ext cx="6172200" cy="653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89898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defRPr/>
            </a:pPr>
            <a:fld id="{A80C70FB-9E34-49AC-87E4-BE49D582E29F}" type="datetimeFigureOut">
              <a:rPr lang="ja-JP" altLang="en-US" smtClean="0"/>
              <a:pPr>
                <a:defRPr/>
              </a:pPr>
              <a:t>2021/5/27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9898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defRPr/>
            </a:pPr>
            <a:fld id="{22134933-FA95-495D-B4F5-C2C0178134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273051"/>
            <a:ext cx="6858000" cy="9647238"/>
          </a:xfrm>
          <a:prstGeom prst="rect">
            <a:avLst/>
          </a:prstGeom>
          <a:gradFill>
            <a:gsLst>
              <a:gs pos="0">
                <a:srgbClr val="00B0F0"/>
              </a:gs>
              <a:gs pos="84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032" name="グループ化 1031"/>
          <p:cNvGrpSpPr>
            <a:grpSpLocks/>
          </p:cNvGrpSpPr>
          <p:nvPr userDrawn="1"/>
        </p:nvGrpSpPr>
        <p:grpSpPr bwMode="auto">
          <a:xfrm>
            <a:off x="0" y="0"/>
            <a:ext cx="6858000" cy="9906001"/>
            <a:chOff x="7533984" y="-486508"/>
            <a:chExt cx="6937777" cy="9210835"/>
          </a:xfrm>
        </p:grpSpPr>
        <p:grpSp>
          <p:nvGrpSpPr>
            <p:cNvPr id="1041" name="グループ化 403"/>
            <p:cNvGrpSpPr>
              <a:grpSpLocks/>
            </p:cNvGrpSpPr>
            <p:nvPr/>
          </p:nvGrpSpPr>
          <p:grpSpPr bwMode="auto">
            <a:xfrm>
              <a:off x="7533984" y="940085"/>
              <a:ext cx="6937777" cy="7757331"/>
              <a:chOff x="-387423" y="2264967"/>
              <a:chExt cx="7593291" cy="8490281"/>
            </a:xfrm>
          </p:grpSpPr>
          <p:cxnSp>
            <p:nvCxnSpPr>
              <p:cNvPr id="81" name="直線コネクタ 80"/>
              <p:cNvCxnSpPr/>
              <p:nvPr/>
            </p:nvCxnSpPr>
            <p:spPr>
              <a:xfrm rot="5400000">
                <a:off x="3409223" y="-1207848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5400000">
                <a:off x="3409223" y="-1315574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5400000">
                <a:off x="3409223" y="-153102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5400000">
                <a:off x="3409223" y="-1421564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5400000">
                <a:off x="3409223" y="-77868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5400000">
                <a:off x="3409223" y="-884668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5400000">
                <a:off x="3409223" y="-1100121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5400000">
                <a:off x="3409223" y="-990658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 rot="5400000">
                <a:off x="3409223" y="-34777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>
              <a:xfrm rot="5400000">
                <a:off x="3409223" y="-453762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/>
              <p:nvPr/>
            </p:nvCxnSpPr>
            <p:spPr>
              <a:xfrm rot="5400000">
                <a:off x="3409223" y="-66921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 rot="5400000">
                <a:off x="3409223" y="-561488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 rot="5400000">
                <a:off x="3409223" y="8313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rot="5400000">
                <a:off x="3409223" y="-22856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 rot="5400000">
                <a:off x="3409223" y="-24004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 rot="5400000">
                <a:off x="3409223" y="-130582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 rot="5400000">
                <a:off x="3409223" y="50708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/>
              <p:nvPr/>
            </p:nvCxnSpPr>
            <p:spPr>
              <a:xfrm rot="5400000">
                <a:off x="3409223" y="40110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/>
              <p:nvPr/>
            </p:nvCxnSpPr>
            <p:spPr>
              <a:xfrm rot="5400000">
                <a:off x="3409223" y="18390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 rot="5400000">
                <a:off x="3409223" y="293374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rot="5400000">
                <a:off x="3409223" y="93799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rot="5400000">
                <a:off x="3409223" y="83200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5400000">
                <a:off x="3409223" y="61481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rot="5400000">
                <a:off x="3409223" y="72428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rot="5400000">
                <a:off x="3409223" y="1368901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5400000">
                <a:off x="3409223" y="126117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5400000">
                <a:off x="3409223" y="1045722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 rot="5400000">
                <a:off x="3409223" y="1155186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 rot="5400000">
                <a:off x="3409223" y="179807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 rot="5400000">
                <a:off x="3409223" y="1692081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 rot="5400000">
                <a:off x="3409223" y="1476628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/>
              <p:cNvCxnSpPr/>
              <p:nvPr/>
            </p:nvCxnSpPr>
            <p:spPr>
              <a:xfrm rot="5400000">
                <a:off x="3409223" y="1586092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>
              <a:xfrm rot="5400000">
                <a:off x="3409223" y="222897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 rot="5400000">
                <a:off x="3409223" y="212298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 rot="5400000">
                <a:off x="3409223" y="190579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 rot="5400000">
                <a:off x="3409223" y="201526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 rot="5400000">
                <a:off x="3409223" y="265988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/>
              <p:cNvCxnSpPr/>
              <p:nvPr/>
            </p:nvCxnSpPr>
            <p:spPr>
              <a:xfrm rot="5400000">
                <a:off x="3409223" y="255389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/>
              <p:cNvCxnSpPr/>
              <p:nvPr/>
            </p:nvCxnSpPr>
            <p:spPr>
              <a:xfrm rot="5400000">
                <a:off x="3409223" y="233670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/>
              <p:nvPr/>
            </p:nvCxnSpPr>
            <p:spPr>
              <a:xfrm rot="5400000">
                <a:off x="3409223" y="244616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/>
              <p:nvPr/>
            </p:nvCxnSpPr>
            <p:spPr>
              <a:xfrm rot="5400000">
                <a:off x="3409223" y="308383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 rot="5400000">
                <a:off x="3409223" y="297784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/>
              <p:cNvCxnSpPr/>
              <p:nvPr/>
            </p:nvCxnSpPr>
            <p:spPr>
              <a:xfrm rot="5400000">
                <a:off x="3409223" y="276065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>
              <a:xfrm rot="5400000">
                <a:off x="3409223" y="287012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 rot="5400000">
                <a:off x="3409223" y="351474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 rot="5400000">
                <a:off x="3409223" y="340875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 rot="5400000">
                <a:off x="3409223" y="319156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 rot="5400000">
                <a:off x="3409223" y="330102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rot="5400000">
                <a:off x="3409223" y="395086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/>
              <p:cNvCxnSpPr/>
              <p:nvPr/>
            </p:nvCxnSpPr>
            <p:spPr>
              <a:xfrm rot="5400000">
                <a:off x="3409223" y="384487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コネクタ 130"/>
              <p:cNvCxnSpPr/>
              <p:nvPr/>
            </p:nvCxnSpPr>
            <p:spPr>
              <a:xfrm rot="5400000">
                <a:off x="3409223" y="3629422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/>
              <p:cNvCxnSpPr/>
              <p:nvPr/>
            </p:nvCxnSpPr>
            <p:spPr>
              <a:xfrm rot="5400000">
                <a:off x="3409223" y="373888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 rot="5400000">
                <a:off x="3409223" y="438176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/>
              <p:nvPr/>
            </p:nvCxnSpPr>
            <p:spPr>
              <a:xfrm rot="5400000">
                <a:off x="3409223" y="4275781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 rot="5400000">
                <a:off x="3409223" y="405859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/>
              <p:cNvCxnSpPr/>
              <p:nvPr/>
            </p:nvCxnSpPr>
            <p:spPr>
              <a:xfrm rot="5400000">
                <a:off x="3409223" y="4168054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/>
              <p:cNvCxnSpPr/>
              <p:nvPr/>
            </p:nvCxnSpPr>
            <p:spPr>
              <a:xfrm rot="5400000">
                <a:off x="3409223" y="4812676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/>
              <p:nvPr/>
            </p:nvCxnSpPr>
            <p:spPr>
              <a:xfrm rot="5400000">
                <a:off x="3409223" y="470668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 rot="5400000">
                <a:off x="3409223" y="4489496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/>
              <p:cNvCxnSpPr/>
              <p:nvPr/>
            </p:nvCxnSpPr>
            <p:spPr>
              <a:xfrm rot="5400000">
                <a:off x="3409223" y="4598961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/>
              <p:cNvCxnSpPr/>
              <p:nvPr/>
            </p:nvCxnSpPr>
            <p:spPr>
              <a:xfrm rot="5400000">
                <a:off x="3409223" y="5243582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 rot="5400000">
                <a:off x="3409223" y="513585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 rot="5400000">
                <a:off x="3409223" y="4920402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 rot="5400000">
                <a:off x="3409223" y="502986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 rot="5400000">
                <a:off x="3409223" y="5667538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/>
              <p:cNvCxnSpPr/>
              <p:nvPr/>
            </p:nvCxnSpPr>
            <p:spPr>
              <a:xfrm rot="5400000">
                <a:off x="3409223" y="5559811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/>
              <p:cNvCxnSpPr/>
              <p:nvPr/>
            </p:nvCxnSpPr>
            <p:spPr>
              <a:xfrm rot="5400000">
                <a:off x="3409223" y="5344358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/>
              <p:cNvCxnSpPr/>
              <p:nvPr/>
            </p:nvCxnSpPr>
            <p:spPr>
              <a:xfrm rot="5400000">
                <a:off x="3409223" y="545382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/>
              <p:cNvCxnSpPr/>
              <p:nvPr/>
            </p:nvCxnSpPr>
            <p:spPr>
              <a:xfrm rot="5400000">
                <a:off x="3409223" y="609670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/>
              <p:cNvCxnSpPr/>
              <p:nvPr/>
            </p:nvCxnSpPr>
            <p:spPr>
              <a:xfrm rot="5400000">
                <a:off x="3409223" y="5990717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/>
              <p:cNvCxnSpPr/>
              <p:nvPr/>
            </p:nvCxnSpPr>
            <p:spPr>
              <a:xfrm rot="5400000">
                <a:off x="3409223" y="5775264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>
              <a:xfrm rot="5400000">
                <a:off x="3409223" y="588472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/>
              <p:cNvCxnSpPr/>
              <p:nvPr/>
            </p:nvCxnSpPr>
            <p:spPr>
              <a:xfrm rot="5400000">
                <a:off x="3409223" y="652761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/>
              <p:cNvCxnSpPr/>
              <p:nvPr/>
            </p:nvCxnSpPr>
            <p:spPr>
              <a:xfrm rot="5400000">
                <a:off x="3409223" y="6421624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/>
              <p:cNvCxnSpPr/>
              <p:nvPr/>
            </p:nvCxnSpPr>
            <p:spPr>
              <a:xfrm rot="5400000">
                <a:off x="3409223" y="620617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/>
              <p:cNvCxnSpPr/>
              <p:nvPr/>
            </p:nvCxnSpPr>
            <p:spPr>
              <a:xfrm rot="5400000">
                <a:off x="3409223" y="6315635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/>
              <p:cNvCxnSpPr/>
              <p:nvPr/>
            </p:nvCxnSpPr>
            <p:spPr>
              <a:xfrm rot="5400000">
                <a:off x="3409223" y="6958519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 rot="5400000">
                <a:off x="3409223" y="685253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 rot="5400000">
                <a:off x="3409223" y="6635340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線コネクタ 159"/>
              <p:cNvCxnSpPr/>
              <p:nvPr/>
            </p:nvCxnSpPr>
            <p:spPr>
              <a:xfrm rot="5400000">
                <a:off x="3409223" y="6744803"/>
                <a:ext cx="0" cy="759329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線コネクタ 9"/>
            <p:cNvCxnSpPr/>
            <p:nvPr/>
          </p:nvCxnSpPr>
          <p:spPr>
            <a:xfrm>
              <a:off x="7834039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7737197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7540334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7640353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822776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813092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793405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8032489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862148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852464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8326193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842621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901520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891836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8719916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8819934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940258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9305737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910728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9207307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9796303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969787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9501011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9601029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018843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009159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9894733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999475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0582161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048531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10288456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1038847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10975884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1087904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1068059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1078061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11369607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11272763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1107431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1117433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1756979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1166013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11461687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1156170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1215070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12052271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1185541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1195542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12549187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12452344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12255483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12355501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1294291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12846067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1264761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12747636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1333663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1323979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1304134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13141359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1373035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13631924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13435063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>
              <a:off x="13535082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1411772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>
              <a:off x="1402088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>
              <a:off x="13822435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13922454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>
              <a:off x="14413020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>
              <a:off x="14216158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>
              <a:off x="14316177" y="-486508"/>
              <a:ext cx="0" cy="92108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正方形/長方形 160"/>
          <p:cNvSpPr/>
          <p:nvPr userDrawn="1"/>
        </p:nvSpPr>
        <p:spPr>
          <a:xfrm>
            <a:off x="439738" y="3289927"/>
            <a:ext cx="6229350" cy="650506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2" name="正方形/長方形 161"/>
          <p:cNvSpPr/>
          <p:nvPr userDrawn="1"/>
        </p:nvSpPr>
        <p:spPr>
          <a:xfrm>
            <a:off x="288925" y="3145453"/>
            <a:ext cx="6229350" cy="6550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40" name="テキスト ボックス 1"/>
          <p:cNvSpPr txBox="1">
            <a:spLocks noChangeArrowheads="1"/>
          </p:cNvSpPr>
          <p:nvPr userDrawn="1"/>
        </p:nvSpPr>
        <p:spPr bwMode="auto">
          <a:xfrm>
            <a:off x="6276181" y="9696525"/>
            <a:ext cx="78581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Ver.1.0</a:t>
            </a:r>
            <a:endParaRPr lang="ja-JP" altLang="en-US" sz="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HGP創英角ｺﾞｼｯｸUB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  <a:ea typeface="HG創英角ｺﾞｼｯｸUB" pitchFamily="49" charset="-128"/>
          <a:cs typeface="HGP創英角ｺﾞｼｯｸUB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  <a:ea typeface="HG創英角ｺﾞｼｯｸUB" pitchFamily="49" charset="-128"/>
          <a:cs typeface="HGP創英角ｺﾞｼｯｸUB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  <a:ea typeface="HG創英角ｺﾞｼｯｸUB" pitchFamily="49" charset="-128"/>
          <a:cs typeface="HGP創英角ｺﾞｼｯｸUB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  <a:ea typeface="HG創英角ｺﾞｼｯｸUB" pitchFamily="49" charset="-128"/>
          <a:cs typeface="HGP創英角ｺﾞｼｯｸUB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Impact" pitchFamily="34" charset="0"/>
          <a:ea typeface="HGP創英角ｺﾞｼｯｸUB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Impact" pitchFamily="34" charset="0"/>
          <a:ea typeface="HGP創英角ｺﾞｼｯｸUB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Impact" pitchFamily="34" charset="0"/>
          <a:ea typeface="HGP創英角ｺﾞｼｯｸUB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Impact" pitchFamily="34" charset="0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j-ea"/>
          <a:ea typeface="+mj-ea"/>
          <a:cs typeface="HGP創英角ｺﾞｼｯｸUB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j-ea"/>
          <a:ea typeface="+mj-ea"/>
          <a:cs typeface="HGP創英角ｺﾞｼｯｸUB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j-ea"/>
          <a:ea typeface="+mj-ea"/>
          <a:cs typeface="HGP創英角ｺﾞｼｯｸUB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j-ea"/>
          <a:ea typeface="+mj-ea"/>
          <a:cs typeface="HGP創英角ｺﾞｼｯｸUB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j-ea"/>
          <a:ea typeface="+mj-ea"/>
          <a:cs typeface="HGP創英角ｺﾞｼｯｸUB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131"/>
          <p:cNvSpPr txBox="1">
            <a:spLocks noChangeArrowheads="1"/>
          </p:cNvSpPr>
          <p:nvPr/>
        </p:nvSpPr>
        <p:spPr bwMode="auto">
          <a:xfrm>
            <a:off x="1758513" y="3817432"/>
            <a:ext cx="46732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Zoom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ミーティングにて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LIVE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配信</a:t>
            </a:r>
          </a:p>
        </p:txBody>
      </p:sp>
      <p:sp>
        <p:nvSpPr>
          <p:cNvPr id="40" name="Text Box 118"/>
          <p:cNvSpPr txBox="1">
            <a:spLocks noChangeArrowheads="1"/>
          </p:cNvSpPr>
          <p:nvPr/>
        </p:nvSpPr>
        <p:spPr bwMode="auto">
          <a:xfrm>
            <a:off x="1" y="1328428"/>
            <a:ext cx="6858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今からでも間に合う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　　　　　就職活動リスタートセミナー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37841"/>
              </p:ext>
            </p:extLst>
          </p:nvPr>
        </p:nvGraphicFramePr>
        <p:xfrm>
          <a:off x="295168" y="4363289"/>
          <a:ext cx="6184828" cy="230517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6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5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　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・今からでもエントリーできるオススメ企業の紹介</a:t>
                      </a:r>
                      <a:endParaRPr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・今後の選考対策のポイント</a:t>
                      </a:r>
                      <a:endParaRPr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・疑問や不安をチャットでぶつける質問</a:t>
                      </a: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タイム</a:t>
                      </a:r>
                      <a:endParaRPr lang="en-US" altLang="ja-JP" sz="18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（・中</a:t>
                      </a: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小企業もこれから見ていきたいがどう</a:t>
                      </a: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調べるか！</a:t>
                      </a:r>
                      <a:endParaRPr lang="en-US" altLang="ja-JP" sz="18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8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・応募先</a:t>
                      </a: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がなくなったけどどうしたらよい</a:t>
                      </a: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？等々　）</a:t>
                      </a:r>
                      <a:endParaRPr lang="en-US" altLang="ja-JP" sz="18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今の時期のそんなお悩みを解決します</a:t>
                      </a: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！</a:t>
                      </a:r>
                      <a:endParaRPr lang="en-US" altLang="ja-JP" sz="18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r>
                        <a:rPr lang="ja-JP" altLang="en-US" sz="18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まず</a:t>
                      </a:r>
                      <a:r>
                        <a:rPr lang="ja-JP" altLang="en-US" sz="18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は参加してみよう！</a:t>
                      </a:r>
                      <a:endParaRPr lang="en-US" altLang="ja-JP" sz="18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E1F13BC-E686-441E-B67C-3ED39220246C}"/>
              </a:ext>
            </a:extLst>
          </p:cNvPr>
          <p:cNvSpPr/>
          <p:nvPr/>
        </p:nvSpPr>
        <p:spPr>
          <a:xfrm>
            <a:off x="522958" y="6725599"/>
            <a:ext cx="5742934" cy="247760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参加方法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もしく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は下記情報をもとに、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にログインの上、ご参加ください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。ログイン時、ログイン名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学籍番号」でログインしてください。</a:t>
            </a:r>
            <a:r>
              <a:rPr lang="ja-JP" altLang="en-US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カメラはオフで結構です。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https://</a:t>
            </a:r>
            <a:r>
              <a:rPr lang="en-US" altLang="ja-JP" dirty="0" smtClean="0"/>
              <a:t>us06web.zoom.us/j/84807109253?pwd=S1dIdXJxRXVsMk5yYzhYbnJJK01yQT09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dirty="0"/>
              <a:t>848 0710 9253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・パスコード：</a:t>
            </a:r>
            <a:r>
              <a:rPr lang="en-US" altLang="ja-JP" dirty="0"/>
              <a:t>919207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Text Box 127">
            <a:extLst>
              <a:ext uri="{FF2B5EF4-FFF2-40B4-BE49-F238E27FC236}">
                <a16:creationId xmlns:a16="http://schemas.microsoft.com/office/drawing/2014/main" id="{C913FA8E-70C8-4926-8B3F-1B9328ECA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03" y="2745719"/>
            <a:ext cx="2470548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7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6.16</a:t>
            </a:r>
          </a:p>
        </p:txBody>
      </p:sp>
      <p:sp>
        <p:nvSpPr>
          <p:cNvPr id="27" name="Oval 129">
            <a:extLst>
              <a:ext uri="{FF2B5EF4-FFF2-40B4-BE49-F238E27FC236}">
                <a16:creationId xmlns:a16="http://schemas.microsoft.com/office/drawing/2014/main" id="{6A38BACD-7A3A-4B23-86B3-D9B5591E3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505" y="3133222"/>
            <a:ext cx="515920" cy="471487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</a:t>
            </a: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Text Box 132">
            <a:extLst>
              <a:ext uri="{FF2B5EF4-FFF2-40B4-BE49-F238E27FC236}">
                <a16:creationId xmlns:a16="http://schemas.microsoft.com/office/drawing/2014/main" id="{272FF832-E5EE-4534-99AC-A476AF64D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989" y="3079456"/>
            <a:ext cx="33530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12:45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13:45</a:t>
            </a:r>
          </a:p>
        </p:txBody>
      </p:sp>
      <p:sp>
        <p:nvSpPr>
          <p:cNvPr id="37" name="Text Box 121">
            <a:extLst>
              <a:ext uri="{FF2B5EF4-FFF2-40B4-BE49-F238E27FC236}">
                <a16:creationId xmlns:a16="http://schemas.microsoft.com/office/drawing/2014/main" id="{669C3348-A0FB-48E4-8881-F9E80609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162" y="9301599"/>
            <a:ext cx="833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協力：</a:t>
            </a:r>
          </a:p>
        </p:txBody>
      </p:sp>
      <p:sp>
        <p:nvSpPr>
          <p:cNvPr id="38" name="Text Box 121">
            <a:extLst>
              <a:ext uri="{FF2B5EF4-FFF2-40B4-BE49-F238E27FC236}">
                <a16:creationId xmlns:a16="http://schemas.microsoft.com/office/drawing/2014/main" id="{ED4E5AB7-2E39-4E3B-A874-54828F51E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168" y="9301598"/>
            <a:ext cx="41370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HG創英角ｺﾞｼｯｸUB" pitchFamily="49" charset="-128"/>
                <a:ea typeface="HG創英角ｺﾞｼｯｸUB" pitchFamily="49" charset="-128"/>
                <a:cs typeface="HGP創英角ｺﾞｼｯｸUB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主催：神戸市外国語大学キャリアサポートセンター</a:t>
            </a:r>
          </a:p>
        </p:txBody>
      </p:sp>
      <p:pic>
        <p:nvPicPr>
          <p:cNvPr id="21" name="Picture 12" descr="D:\Users\s0107006\Documents\00_ＣＳ開発作業フォルダ\赤下線.png">
            <a:extLst>
              <a:ext uri="{FF2B5EF4-FFF2-40B4-BE49-F238E27FC236}">
                <a16:creationId xmlns:a16="http://schemas.microsoft.com/office/drawing/2014/main" id="{FCA86163-072A-49B3-9CCA-A2FCDDA44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596" y="1099046"/>
            <a:ext cx="5607769" cy="5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星 32 35"/>
          <p:cNvSpPr/>
          <p:nvPr/>
        </p:nvSpPr>
        <p:spPr>
          <a:xfrm>
            <a:off x="1" y="22262"/>
            <a:ext cx="1294723" cy="1192441"/>
          </a:xfrm>
          <a:prstGeom prst="star32">
            <a:avLst>
              <a:gd name="adj" fmla="val 4442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告知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CB41D7-93AC-43A5-B46B-2F289447CE82}"/>
              </a:ext>
            </a:extLst>
          </p:cNvPr>
          <p:cNvSpPr txBox="1"/>
          <p:nvPr/>
        </p:nvSpPr>
        <p:spPr>
          <a:xfrm>
            <a:off x="737320" y="277896"/>
            <a:ext cx="61206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対象：大学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年生・院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年生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就職活動を継続している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方＆今から始める方は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必見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pic>
        <p:nvPicPr>
          <p:cNvPr id="30" name="Picture 5" descr="C:\Users\s0106089\Downloads\ノートPCアイコン.png">
            <a:extLst>
              <a:ext uri="{FF2B5EF4-FFF2-40B4-BE49-F238E27FC236}">
                <a16:creationId xmlns:a16="http://schemas.microsoft.com/office/drawing/2014/main" id="{4EEC2644-89B6-4025-A7B3-9BB8BB4F7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957" y="3869395"/>
            <a:ext cx="393989" cy="39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93A0F1-3CF3-4A3B-9E6E-EBFE66263F23}"/>
              </a:ext>
            </a:extLst>
          </p:cNvPr>
          <p:cNvSpPr/>
          <p:nvPr/>
        </p:nvSpPr>
        <p:spPr>
          <a:xfrm>
            <a:off x="731582" y="7911285"/>
            <a:ext cx="34277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dirty="0"/>
          </a:p>
        </p:txBody>
      </p:sp>
      <p:pic>
        <p:nvPicPr>
          <p:cNvPr id="26" name="Picture 2" descr="C:\Users\s0106089\Desktop\マイナビ2022\マイナビ2022横型カラーロゴ\MYNAVI_SERVICE_2022_YOKO_COLOR_VER2.jpg">
            <a:extLst>
              <a:ext uri="{FF2B5EF4-FFF2-40B4-BE49-F238E27FC236}">
                <a16:creationId xmlns:a16="http://schemas.microsoft.com/office/drawing/2014/main" id="{6D3583E7-20C2-466C-ABD4-107FBD774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452" y="9253153"/>
            <a:ext cx="1780544" cy="37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マイナビ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0F0"/>
      </a:accent1>
      <a:accent2>
        <a:srgbClr val="005EAB"/>
      </a:accent2>
      <a:accent3>
        <a:srgbClr val="EE6600"/>
      </a:accent3>
      <a:accent4>
        <a:srgbClr val="E63082"/>
      </a:accent4>
      <a:accent5>
        <a:srgbClr val="00B2B3"/>
      </a:accent5>
      <a:accent6>
        <a:srgbClr val="575757"/>
      </a:accent6>
      <a:hlink>
        <a:srgbClr val="0070C0"/>
      </a:hlink>
      <a:folHlink>
        <a:srgbClr val="0070C0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3824</TotalTime>
  <Words>202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Meiryo UI</vt:lpstr>
      <vt:lpstr>ＭＳ Ｐゴシック</vt:lpstr>
      <vt:lpstr>Arial</vt:lpstr>
      <vt:lpstr>Calibri</vt:lpstr>
      <vt:lpstr>Franklin Gothic Medium</vt:lpstr>
      <vt:lpstr>Impact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MYNAVI</dc:creator>
  <cp:lastModifiedBy>神戸市外国語大学</cp:lastModifiedBy>
  <cp:revision>207</cp:revision>
  <cp:lastPrinted>2021-05-27T07:59:18Z</cp:lastPrinted>
  <dcterms:created xsi:type="dcterms:W3CDTF">2014-10-02T05:56:42Z</dcterms:created>
  <dcterms:modified xsi:type="dcterms:W3CDTF">2021-05-27T08:00:42Z</dcterms:modified>
</cp:coreProperties>
</file>